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libri (MS) Bold" charset="1" panose="020F0702030404030204"/>
      <p:regular r:id="rId16"/>
    </p:embeddedFont>
    <p:embeddedFont>
      <p:font typeface="Calibri (MS)" charset="1" panose="020F050202020403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Ladies &amp; gentlemen,</a:t>
            </a:r>
          </a:p>
          <a:p>
            <a:r>
              <a:rPr lang="en-US"/>
              <a:t>Today ..(talk big energy).. I want to talk about 'YOU'</a:t>
            </a:r>
          </a:p>
          <a:p>
            <a:r>
              <a:rPr lang="en-US"/>
              <a:t>Yes, you! Smart people</a:t>
            </a:r>
          </a:p>
          <a:p>
            <a:r>
              <a:rPr lang="en-US"/>
              <a:t>with innovative ideas who want to solve problems. People like you who want to help others &amp; make the world better.</a:t>
            </a:r>
          </a:p>
          <a:p>
            <a:r>
              <a:rPr lang="en-US"/>
              <a:t>But great idea, great innovation alone is not fun without FUND.</a:t>
            </a:r>
          </a:p>
          <a:p>
            <a:r>
              <a:rPr lang="en-US"/>
              <a:t>So we WANT to HELP you, to help others.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Last year alone, we have HALF a MILLION startups registered, translates into </a:t>
            </a:r>
          </a:p>
          <a:p>
            <a:r>
              <a:rPr lang="en-US"/>
              <a:t>&gt;40%</a:t>
            </a:r>
          </a:p>
          <a:p>
            <a:r>
              <a:rPr lang="en-US"/>
              <a:t>data entries compared to the previous year.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We've built an AI-Powered Chatbot Dashboard.</a:t>
            </a:r>
          </a:p>
          <a:p>
            <a:r>
              <a:rPr lang="en-US"/>
              <a:t/>
            </a:r>
          </a:p>
          <a:p>
            <a:r>
              <a:rPr lang="en-US"/>
              <a:t>A user-friendly web app where:</a:t>
            </a:r>
          </a:p>
          <a:p>
            <a:r>
              <a:rPr lang="en-US"/>
              <a:t/>
            </a:r>
          </a:p>
          <a:p>
            <a:r>
              <a:rPr lang="en-US"/>
              <a:t>Investors &amp; startups can ask questions</a:t>
            </a:r>
          </a:p>
          <a:p>
            <a:r>
              <a:rPr lang="en-US"/>
              <a:t>and instantly get insights, charts, and comparisons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4.pn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3.pn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1.png" Type="http://schemas.openxmlformats.org/officeDocument/2006/relationships/image"/><Relationship Id="rId4" Target="../media/image13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7552" y="815900"/>
            <a:ext cx="3007050" cy="826050"/>
          </a:xfrm>
          <a:custGeom>
            <a:avLst/>
            <a:gdLst/>
            <a:ahLst/>
            <a:cxnLst/>
            <a:rect r="r" b="b" t="t" l="l"/>
            <a:pathLst>
              <a:path h="826050" w="3007050">
                <a:moveTo>
                  <a:pt x="0" y="0"/>
                </a:moveTo>
                <a:lnTo>
                  <a:pt x="3007050" y="0"/>
                </a:lnTo>
                <a:lnTo>
                  <a:pt x="3007050" y="826050"/>
                </a:lnTo>
                <a:lnTo>
                  <a:pt x="0" y="82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" r="0" b="-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3402" y="6479824"/>
            <a:ext cx="17041200" cy="1739083"/>
            <a:chOff x="0" y="0"/>
            <a:chExt cx="22721600" cy="2318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21601" cy="2318777"/>
            </a:xfrm>
            <a:custGeom>
              <a:avLst/>
              <a:gdLst/>
              <a:ahLst/>
              <a:cxnLst/>
              <a:rect r="r" b="b" t="t" l="l"/>
              <a:pathLst>
                <a:path h="2318777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2318777"/>
                  </a:lnTo>
                  <a:lnTo>
                    <a:pt x="0" y="2318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2721600" cy="2404502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5159"/>
                </a:lnSpc>
              </a:pPr>
              <a:r>
                <a:rPr lang="en-US" sz="4299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CHALLENGE</a:t>
              </a:r>
              <a:r>
                <a:rPr lang="en-US" sz="42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</a:t>
              </a:r>
              <a:r>
                <a:rPr lang="en-US" sz="4299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42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Innosuisse &amp; Startupticker</a:t>
              </a:r>
            </a:p>
            <a:p>
              <a:pPr algn="ctr">
                <a:lnSpc>
                  <a:spcPts val="5159"/>
                </a:lnSpc>
              </a:pPr>
              <a:r>
                <a:rPr lang="en-US" sz="42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Empow</a:t>
              </a:r>
              <a:r>
                <a:rPr lang="en-US" sz="42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ering Swiss Startups &amp; Investors with AI-Driven Insights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872851">
            <a:off x="821252" y="832163"/>
            <a:ext cx="6191290" cy="5256968"/>
          </a:xfrm>
          <a:custGeom>
            <a:avLst/>
            <a:gdLst/>
            <a:ahLst/>
            <a:cxnLst/>
            <a:rect r="r" b="b" t="t" l="l"/>
            <a:pathLst>
              <a:path h="5256968" w="6191290">
                <a:moveTo>
                  <a:pt x="0" y="0"/>
                </a:moveTo>
                <a:lnTo>
                  <a:pt x="6191289" y="0"/>
                </a:lnTo>
                <a:lnTo>
                  <a:pt x="6191289" y="5256968"/>
                </a:lnTo>
                <a:lnTo>
                  <a:pt x="0" y="5256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796404"/>
            <a:ext cx="17041200" cy="3986030"/>
            <a:chOff x="0" y="0"/>
            <a:chExt cx="22721600" cy="53147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21601" cy="5314707"/>
            </a:xfrm>
            <a:custGeom>
              <a:avLst/>
              <a:gdLst/>
              <a:ahLst/>
              <a:cxnLst/>
              <a:rect r="r" b="b" t="t" l="l"/>
              <a:pathLst>
                <a:path h="5314707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5314707"/>
                  </a:lnTo>
                  <a:lnTo>
                    <a:pt x="0" y="5314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19100"/>
              <a:ext cx="22721600" cy="573380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3760"/>
                </a:lnSpc>
              </a:pPr>
              <a:r>
                <a:rPr lang="en-US" b="true" sz="1980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S-cube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8489" y="7840278"/>
            <a:ext cx="1445826" cy="1418022"/>
          </a:xfrm>
          <a:custGeom>
            <a:avLst/>
            <a:gdLst/>
            <a:ahLst/>
            <a:cxnLst/>
            <a:rect r="r" b="b" t="t" l="l"/>
            <a:pathLst>
              <a:path h="1418022" w="1445826">
                <a:moveTo>
                  <a:pt x="0" y="0"/>
                </a:moveTo>
                <a:lnTo>
                  <a:pt x="1445826" y="0"/>
                </a:lnTo>
                <a:lnTo>
                  <a:pt x="1445826" y="1418022"/>
                </a:lnTo>
                <a:lnTo>
                  <a:pt x="0" y="141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19" t="-7079" r="-11425" b="-142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77728" y="8022912"/>
            <a:ext cx="6495748" cy="1235388"/>
          </a:xfrm>
          <a:custGeom>
            <a:avLst/>
            <a:gdLst/>
            <a:ahLst/>
            <a:cxnLst/>
            <a:rect r="r" b="b" t="t" l="l"/>
            <a:pathLst>
              <a:path h="1235388" w="6495748">
                <a:moveTo>
                  <a:pt x="0" y="0"/>
                </a:moveTo>
                <a:lnTo>
                  <a:pt x="6495748" y="0"/>
                </a:lnTo>
                <a:lnTo>
                  <a:pt x="6495748" y="1235388"/>
                </a:lnTo>
                <a:lnTo>
                  <a:pt x="0" y="1235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6455" y="8283081"/>
            <a:ext cx="2602900" cy="715050"/>
          </a:xfrm>
          <a:custGeom>
            <a:avLst/>
            <a:gdLst/>
            <a:ahLst/>
            <a:cxnLst/>
            <a:rect r="r" b="b" t="t" l="l"/>
            <a:pathLst>
              <a:path h="715050" w="2602900">
                <a:moveTo>
                  <a:pt x="0" y="0"/>
                </a:moveTo>
                <a:lnTo>
                  <a:pt x="2602900" y="0"/>
                </a:lnTo>
                <a:lnTo>
                  <a:pt x="2602900" y="715050"/>
                </a:lnTo>
                <a:lnTo>
                  <a:pt x="0" y="715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" t="0" r="-4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72851">
            <a:off x="158290" y="7843"/>
            <a:ext cx="3818994" cy="3242673"/>
          </a:xfrm>
          <a:custGeom>
            <a:avLst/>
            <a:gdLst/>
            <a:ahLst/>
            <a:cxnLst/>
            <a:rect r="r" b="b" t="t" l="l"/>
            <a:pathLst>
              <a:path h="3242673" w="3818994">
                <a:moveTo>
                  <a:pt x="0" y="0"/>
                </a:moveTo>
                <a:lnTo>
                  <a:pt x="3818994" y="0"/>
                </a:lnTo>
                <a:lnTo>
                  <a:pt x="3818994" y="3242673"/>
                </a:lnTo>
                <a:lnTo>
                  <a:pt x="0" y="3242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24315" y="3133579"/>
            <a:ext cx="2460108" cy="24601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109" t="0" r="-410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95548" y="3133579"/>
            <a:ext cx="2460108" cy="24601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83666" t="-31105" r="-76259" b="-20646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365306" y="3133579"/>
            <a:ext cx="2460108" cy="24601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17939" t="-6744" r="-45397" b="-1575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047516" y="6208225"/>
            <a:ext cx="317838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 Analytics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54809" y="6208225"/>
            <a:ext cx="317838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Software Engineer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5178" y="6208225"/>
            <a:ext cx="317838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MSE, Data Science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06169" y="5776993"/>
            <a:ext cx="317838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Suphawadee Bunthot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54809" y="5776993"/>
            <a:ext cx="317838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Surya Vedula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00202" y="5776993"/>
            <a:ext cx="317838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Ram Kovela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47874" y="1486305"/>
            <a:ext cx="441299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true">
                <a:solidFill>
                  <a:srgbClr val="000000">
                    <a:alpha val="90980"/>
                  </a:srgbClr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S-cube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14821"/>
            <a:ext cx="18288000" cy="1098200"/>
            <a:chOff x="0" y="0"/>
            <a:chExt cx="4816593" cy="289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89238"/>
            </a:xfrm>
            <a:custGeom>
              <a:avLst/>
              <a:gdLst/>
              <a:ahLst/>
              <a:cxnLst/>
              <a:rect r="r" b="b" t="t" l="l"/>
              <a:pathLst>
                <a:path h="28923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9238"/>
                  </a:lnTo>
                  <a:lnTo>
                    <a:pt x="0" y="2892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3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0799" y="895970"/>
            <a:ext cx="1769939" cy="1735902"/>
          </a:xfrm>
          <a:custGeom>
            <a:avLst/>
            <a:gdLst/>
            <a:ahLst/>
            <a:cxnLst/>
            <a:rect r="r" b="b" t="t" l="l"/>
            <a:pathLst>
              <a:path h="1735902" w="1769939">
                <a:moveTo>
                  <a:pt x="0" y="0"/>
                </a:moveTo>
                <a:lnTo>
                  <a:pt x="1769939" y="0"/>
                </a:lnTo>
                <a:lnTo>
                  <a:pt x="1769939" y="1735902"/>
                </a:lnTo>
                <a:lnTo>
                  <a:pt x="0" y="173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19" t="-7079" r="-11425" b="-142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2851">
            <a:off x="-85231" y="4365058"/>
            <a:ext cx="5573403" cy="4732326"/>
          </a:xfrm>
          <a:custGeom>
            <a:avLst/>
            <a:gdLst/>
            <a:ahLst/>
            <a:cxnLst/>
            <a:rect r="r" b="b" t="t" l="l"/>
            <a:pathLst>
              <a:path h="4732326" w="5573403">
                <a:moveTo>
                  <a:pt x="0" y="0"/>
                </a:moveTo>
                <a:lnTo>
                  <a:pt x="5573403" y="0"/>
                </a:lnTo>
                <a:lnTo>
                  <a:pt x="5573403" y="4732326"/>
                </a:lnTo>
                <a:lnTo>
                  <a:pt x="0" y="473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50466" y="1359109"/>
            <a:ext cx="1385604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41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Empowering Swiss Startups &amp; Investors with AI-Driven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96206" y="4511692"/>
            <a:ext cx="998838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9"/>
              </a:lnSpc>
              <a:spcBef>
                <a:spcPct val="0"/>
              </a:spcBef>
            </a:pPr>
            <a:r>
              <a:rPr lang="en-US" b="true" sz="8249">
                <a:solidFill>
                  <a:srgbClr val="E93F3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  <a:r>
              <a:rPr lang="en-US" b="true" sz="824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wiss </a:t>
            </a:r>
            <a:r>
              <a:rPr lang="en-US" b="true" sz="8249">
                <a:solidFill>
                  <a:srgbClr val="E93F3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  <a:r>
              <a:rPr lang="en-US" b="true" sz="824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tartups </a:t>
            </a:r>
            <a:r>
              <a:rPr lang="en-US" b="true" sz="8249">
                <a:solidFill>
                  <a:srgbClr val="E93F3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  <a:r>
              <a:rPr lang="en-US" b="true" sz="824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uccess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40221" y="6216871"/>
            <a:ext cx="300755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b="true" sz="5296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S-cube 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763552" y="8022912"/>
            <a:ext cx="6495748" cy="1235388"/>
          </a:xfrm>
          <a:custGeom>
            <a:avLst/>
            <a:gdLst/>
            <a:ahLst/>
            <a:cxnLst/>
            <a:rect r="r" b="b" t="t" l="l"/>
            <a:pathLst>
              <a:path h="1235388" w="6495748">
                <a:moveTo>
                  <a:pt x="0" y="0"/>
                </a:moveTo>
                <a:lnTo>
                  <a:pt x="6495748" y="0"/>
                </a:lnTo>
                <a:lnTo>
                  <a:pt x="6495748" y="1235388"/>
                </a:lnTo>
                <a:lnTo>
                  <a:pt x="0" y="1235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6646903" y="6121519"/>
            <a:ext cx="499419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7483" y="1891301"/>
            <a:ext cx="7165667" cy="3663447"/>
          </a:xfrm>
          <a:custGeom>
            <a:avLst/>
            <a:gdLst/>
            <a:ahLst/>
            <a:cxnLst/>
            <a:rect r="r" b="b" t="t" l="l"/>
            <a:pathLst>
              <a:path h="3663447" w="7165667">
                <a:moveTo>
                  <a:pt x="0" y="0"/>
                </a:moveTo>
                <a:lnTo>
                  <a:pt x="7165667" y="0"/>
                </a:lnTo>
                <a:lnTo>
                  <a:pt x="7165667" y="3663448"/>
                </a:lnTo>
                <a:lnTo>
                  <a:pt x="0" y="3663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02871" y="-1599"/>
            <a:ext cx="9295365" cy="10287000"/>
            <a:chOff x="0" y="0"/>
            <a:chExt cx="244816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81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48162">
                  <a:moveTo>
                    <a:pt x="0" y="0"/>
                  </a:moveTo>
                  <a:lnTo>
                    <a:pt x="2448162" y="0"/>
                  </a:lnTo>
                  <a:lnTo>
                    <a:pt x="24481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93F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4816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78735" y="2170175"/>
            <a:ext cx="2407648" cy="1200001"/>
            <a:chOff x="0" y="0"/>
            <a:chExt cx="634113" cy="316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113" cy="316050"/>
            </a:xfrm>
            <a:custGeom>
              <a:avLst/>
              <a:gdLst/>
              <a:ahLst/>
              <a:cxnLst/>
              <a:rect r="r" b="b" t="t" l="l"/>
              <a:pathLst>
                <a:path h="316050" w="634113">
                  <a:moveTo>
                    <a:pt x="96467" y="0"/>
                  </a:moveTo>
                  <a:lnTo>
                    <a:pt x="537646" y="0"/>
                  </a:lnTo>
                  <a:cubicBezTo>
                    <a:pt x="590923" y="0"/>
                    <a:pt x="634113" y="43190"/>
                    <a:pt x="634113" y="96467"/>
                  </a:cubicBezTo>
                  <a:lnTo>
                    <a:pt x="634113" y="219583"/>
                  </a:lnTo>
                  <a:cubicBezTo>
                    <a:pt x="634113" y="272860"/>
                    <a:pt x="590923" y="316050"/>
                    <a:pt x="537646" y="316050"/>
                  </a:cubicBezTo>
                  <a:lnTo>
                    <a:pt x="96467" y="316050"/>
                  </a:lnTo>
                  <a:cubicBezTo>
                    <a:pt x="43190" y="316050"/>
                    <a:pt x="0" y="272860"/>
                    <a:pt x="0" y="219583"/>
                  </a:cubicBezTo>
                  <a:lnTo>
                    <a:pt x="0" y="96467"/>
                  </a:lnTo>
                  <a:cubicBezTo>
                    <a:pt x="0" y="43190"/>
                    <a:pt x="43190" y="0"/>
                    <a:pt x="964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634113" cy="43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Text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78735" y="4541900"/>
            <a:ext cx="2407648" cy="1200001"/>
            <a:chOff x="0" y="0"/>
            <a:chExt cx="634113" cy="3160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4113" cy="316050"/>
            </a:xfrm>
            <a:custGeom>
              <a:avLst/>
              <a:gdLst/>
              <a:ahLst/>
              <a:cxnLst/>
              <a:rect r="r" b="b" t="t" l="l"/>
              <a:pathLst>
                <a:path h="316050" w="634113">
                  <a:moveTo>
                    <a:pt x="96467" y="0"/>
                  </a:moveTo>
                  <a:lnTo>
                    <a:pt x="537646" y="0"/>
                  </a:lnTo>
                  <a:cubicBezTo>
                    <a:pt x="590923" y="0"/>
                    <a:pt x="634113" y="43190"/>
                    <a:pt x="634113" y="96467"/>
                  </a:cubicBezTo>
                  <a:lnTo>
                    <a:pt x="634113" y="219583"/>
                  </a:lnTo>
                  <a:cubicBezTo>
                    <a:pt x="634113" y="272860"/>
                    <a:pt x="590923" y="316050"/>
                    <a:pt x="537646" y="316050"/>
                  </a:cubicBezTo>
                  <a:lnTo>
                    <a:pt x="96467" y="316050"/>
                  </a:lnTo>
                  <a:cubicBezTo>
                    <a:pt x="43190" y="316050"/>
                    <a:pt x="0" y="272860"/>
                    <a:pt x="0" y="219583"/>
                  </a:cubicBezTo>
                  <a:lnTo>
                    <a:pt x="0" y="96467"/>
                  </a:lnTo>
                  <a:cubicBezTo>
                    <a:pt x="0" y="43190"/>
                    <a:pt x="43190" y="0"/>
                    <a:pt x="964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634113" cy="43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SQL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50450" y="6916824"/>
            <a:ext cx="5664219" cy="1200001"/>
            <a:chOff x="0" y="0"/>
            <a:chExt cx="1491811" cy="316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91811" cy="316050"/>
            </a:xfrm>
            <a:custGeom>
              <a:avLst/>
              <a:gdLst/>
              <a:ahLst/>
              <a:cxnLst/>
              <a:rect r="r" b="b" t="t" l="l"/>
              <a:pathLst>
                <a:path h="316050" w="1491811">
                  <a:moveTo>
                    <a:pt x="41004" y="0"/>
                  </a:moveTo>
                  <a:lnTo>
                    <a:pt x="1450806" y="0"/>
                  </a:lnTo>
                  <a:cubicBezTo>
                    <a:pt x="1461681" y="0"/>
                    <a:pt x="1472111" y="4320"/>
                    <a:pt x="1479801" y="12010"/>
                  </a:cubicBezTo>
                  <a:cubicBezTo>
                    <a:pt x="1487491" y="19700"/>
                    <a:pt x="1491811" y="30129"/>
                    <a:pt x="1491811" y="41004"/>
                  </a:cubicBezTo>
                  <a:lnTo>
                    <a:pt x="1491811" y="275045"/>
                  </a:lnTo>
                  <a:cubicBezTo>
                    <a:pt x="1491811" y="285920"/>
                    <a:pt x="1487491" y="296350"/>
                    <a:pt x="1479801" y="304040"/>
                  </a:cubicBezTo>
                  <a:cubicBezTo>
                    <a:pt x="1472111" y="311730"/>
                    <a:pt x="1461681" y="316050"/>
                    <a:pt x="1450806" y="316050"/>
                  </a:cubicBezTo>
                  <a:lnTo>
                    <a:pt x="41004" y="316050"/>
                  </a:lnTo>
                  <a:cubicBezTo>
                    <a:pt x="30129" y="316050"/>
                    <a:pt x="19700" y="311730"/>
                    <a:pt x="12010" y="304040"/>
                  </a:cubicBezTo>
                  <a:cubicBezTo>
                    <a:pt x="4320" y="296350"/>
                    <a:pt x="0" y="285920"/>
                    <a:pt x="0" y="275045"/>
                  </a:cubicBezTo>
                  <a:lnTo>
                    <a:pt x="0" y="41004"/>
                  </a:lnTo>
                  <a:cubicBezTo>
                    <a:pt x="0" y="30129"/>
                    <a:pt x="4320" y="19700"/>
                    <a:pt x="12010" y="12010"/>
                  </a:cubicBezTo>
                  <a:cubicBezTo>
                    <a:pt x="19700" y="4320"/>
                    <a:pt x="30129" y="0"/>
                    <a:pt x="410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1491811" cy="43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Visualization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14565" y="3505415"/>
            <a:ext cx="535988" cy="796323"/>
            <a:chOff x="0" y="0"/>
            <a:chExt cx="547078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7078" cy="812800"/>
            </a:xfrm>
            <a:custGeom>
              <a:avLst/>
              <a:gdLst/>
              <a:ahLst/>
              <a:cxnLst/>
              <a:rect r="r" b="b" t="t" l="l"/>
              <a:pathLst>
                <a:path h="812800" w="547078">
                  <a:moveTo>
                    <a:pt x="273539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43878" y="0"/>
                  </a:lnTo>
                  <a:lnTo>
                    <a:pt x="343878" y="406400"/>
                  </a:lnTo>
                  <a:lnTo>
                    <a:pt x="547078" y="406400"/>
                  </a:lnTo>
                  <a:lnTo>
                    <a:pt x="273539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57150"/>
              <a:ext cx="140678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014565" y="5931201"/>
            <a:ext cx="535988" cy="796323"/>
            <a:chOff x="0" y="0"/>
            <a:chExt cx="547078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7078" cy="812800"/>
            </a:xfrm>
            <a:custGeom>
              <a:avLst/>
              <a:gdLst/>
              <a:ahLst/>
              <a:cxnLst/>
              <a:rect r="r" b="b" t="t" l="l"/>
              <a:pathLst>
                <a:path h="812800" w="547078">
                  <a:moveTo>
                    <a:pt x="273539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43878" y="0"/>
                  </a:lnTo>
                  <a:lnTo>
                    <a:pt x="343878" y="406400"/>
                  </a:lnTo>
                  <a:lnTo>
                    <a:pt x="547078" y="406400"/>
                  </a:lnTo>
                  <a:lnTo>
                    <a:pt x="273539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03200" y="-57150"/>
              <a:ext cx="140678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85938" y="2179975"/>
            <a:ext cx="7668757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b="true" sz="89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Similar Startup </a:t>
            </a:r>
            <a:r>
              <a:rPr lang="en-US" b="true" sz="89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Discovery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242589"/>
            <a:ext cx="5706299" cy="3801822"/>
          </a:xfrm>
          <a:custGeom>
            <a:avLst/>
            <a:gdLst/>
            <a:ahLst/>
            <a:cxnLst/>
            <a:rect r="r" b="b" t="t" l="l"/>
            <a:pathLst>
              <a:path h="3801822" w="5706299">
                <a:moveTo>
                  <a:pt x="0" y="0"/>
                </a:moveTo>
                <a:lnTo>
                  <a:pt x="5706299" y="0"/>
                </a:lnTo>
                <a:lnTo>
                  <a:pt x="5706299" y="3801822"/>
                </a:lnTo>
                <a:lnTo>
                  <a:pt x="0" y="3801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0801" y="3242589"/>
            <a:ext cx="5768631" cy="3801822"/>
          </a:xfrm>
          <a:custGeom>
            <a:avLst/>
            <a:gdLst/>
            <a:ahLst/>
            <a:cxnLst/>
            <a:rect r="r" b="b" t="t" l="l"/>
            <a:pathLst>
              <a:path h="3801822" w="5768631">
                <a:moveTo>
                  <a:pt x="0" y="0"/>
                </a:moveTo>
                <a:lnTo>
                  <a:pt x="5768630" y="0"/>
                </a:lnTo>
                <a:lnTo>
                  <a:pt x="5768630" y="3801822"/>
                </a:lnTo>
                <a:lnTo>
                  <a:pt x="0" y="3801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6299" y="3242589"/>
            <a:ext cx="6394501" cy="3801822"/>
          </a:xfrm>
          <a:custGeom>
            <a:avLst/>
            <a:gdLst/>
            <a:ahLst/>
            <a:cxnLst/>
            <a:rect r="r" b="b" t="t" l="l"/>
            <a:pathLst>
              <a:path h="3801822" w="6394501">
                <a:moveTo>
                  <a:pt x="0" y="0"/>
                </a:moveTo>
                <a:lnTo>
                  <a:pt x="6394502" y="0"/>
                </a:lnTo>
                <a:lnTo>
                  <a:pt x="6394502" y="3801822"/>
                </a:lnTo>
                <a:lnTo>
                  <a:pt x="0" y="3801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607896" cy="2436060"/>
            <a:chOff x="0" y="0"/>
            <a:chExt cx="950228" cy="6415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228" cy="641596"/>
            </a:xfrm>
            <a:custGeom>
              <a:avLst/>
              <a:gdLst/>
              <a:ahLst/>
              <a:cxnLst/>
              <a:rect r="r" b="b" t="t" l="l"/>
              <a:pathLst>
                <a:path h="641596" w="950228">
                  <a:moveTo>
                    <a:pt x="0" y="0"/>
                  </a:moveTo>
                  <a:lnTo>
                    <a:pt x="950228" y="0"/>
                  </a:lnTo>
                  <a:lnTo>
                    <a:pt x="950228" y="641596"/>
                  </a:lnTo>
                  <a:lnTo>
                    <a:pt x="0" y="641596"/>
                  </a:lnTo>
                  <a:close/>
                </a:path>
              </a:pathLst>
            </a:custGeom>
            <a:solidFill>
              <a:srgbClr val="E93F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50228" cy="69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415999"/>
            <a:ext cx="7668757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b="true" sz="89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Open</a:t>
            </a:r>
            <a:r>
              <a:rPr lang="en-US" b="true" sz="89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source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61700" y="890050"/>
            <a:ext cx="2602900" cy="715050"/>
          </a:xfrm>
          <a:custGeom>
            <a:avLst/>
            <a:gdLst/>
            <a:ahLst/>
            <a:cxnLst/>
            <a:rect r="r" b="b" t="t" l="l"/>
            <a:pathLst>
              <a:path h="715050" w="2602900">
                <a:moveTo>
                  <a:pt x="0" y="0"/>
                </a:moveTo>
                <a:lnTo>
                  <a:pt x="2602900" y="0"/>
                </a:lnTo>
                <a:lnTo>
                  <a:pt x="2602900" y="715050"/>
                </a:lnTo>
                <a:lnTo>
                  <a:pt x="0" y="71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" t="0" r="-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46663" y="-929695"/>
            <a:ext cx="13489499" cy="11216695"/>
            <a:chOff x="0" y="0"/>
            <a:chExt cx="733121" cy="60960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733121" cy="609600"/>
            </a:xfrm>
            <a:custGeom>
              <a:avLst/>
              <a:gdLst/>
              <a:ahLst/>
              <a:cxnLst/>
              <a:rect r="r" b="b" t="t" l="l"/>
              <a:pathLst>
                <a:path h="609600" w="733121">
                  <a:moveTo>
                    <a:pt x="203200" y="0"/>
                  </a:moveTo>
                  <a:lnTo>
                    <a:pt x="733121" y="0"/>
                  </a:lnTo>
                  <a:lnTo>
                    <a:pt x="52992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43483" t="-7519" r="0" b="-751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-929695"/>
            <a:ext cx="13604176" cy="11216695"/>
            <a:chOff x="0" y="0"/>
            <a:chExt cx="739354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9354" cy="609600"/>
            </a:xfrm>
            <a:custGeom>
              <a:avLst/>
              <a:gdLst/>
              <a:ahLst/>
              <a:cxnLst/>
              <a:rect r="r" b="b" t="t" l="l"/>
              <a:pathLst>
                <a:path h="609600" w="739354">
                  <a:moveTo>
                    <a:pt x="53615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39354" y="609600"/>
                  </a:lnTo>
                  <a:lnTo>
                    <a:pt x="536154" y="0"/>
                  </a:lnTo>
                  <a:close/>
                </a:path>
              </a:pathLst>
            </a:custGeom>
            <a:blipFill>
              <a:blip r:embed="rId5"/>
              <a:stretch>
                <a:fillRect l="-205032" t="-11937" r="-17068" b="-10780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266006" y="4678652"/>
            <a:ext cx="2353661" cy="1765246"/>
          </a:xfrm>
          <a:custGeom>
            <a:avLst/>
            <a:gdLst/>
            <a:ahLst/>
            <a:cxnLst/>
            <a:rect r="r" b="b" t="t" l="l"/>
            <a:pathLst>
              <a:path h="1765246" w="2353661">
                <a:moveTo>
                  <a:pt x="0" y="0"/>
                </a:moveTo>
                <a:lnTo>
                  <a:pt x="2353661" y="0"/>
                </a:lnTo>
                <a:lnTo>
                  <a:pt x="2353661" y="1765246"/>
                </a:lnTo>
                <a:lnTo>
                  <a:pt x="0" y="176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41175" y="2832594"/>
            <a:ext cx="3803323" cy="184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3"/>
              </a:lnSpc>
            </a:pPr>
            <a:r>
              <a:rPr lang="en-US" b="true" sz="10619">
                <a:solidFill>
                  <a:srgbClr val="EA4037">
                    <a:alpha val="90980"/>
                  </a:srgbClr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24%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4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67499" y="2719666"/>
            <a:ext cx="2805545" cy="4114800"/>
          </a:xfrm>
          <a:custGeom>
            <a:avLst/>
            <a:gdLst/>
            <a:ahLst/>
            <a:cxnLst/>
            <a:rect r="r" b="b" t="t" l="l"/>
            <a:pathLst>
              <a:path h="4114800" w="2805545">
                <a:moveTo>
                  <a:pt x="0" y="0"/>
                </a:moveTo>
                <a:lnTo>
                  <a:pt x="2805546" y="0"/>
                </a:lnTo>
                <a:lnTo>
                  <a:pt x="28055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618917" y="2719666"/>
            <a:ext cx="306552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667079" cy="10287000"/>
            <a:chOff x="0" y="0"/>
            <a:chExt cx="201931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93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19313">
                  <a:moveTo>
                    <a:pt x="0" y="0"/>
                  </a:moveTo>
                  <a:lnTo>
                    <a:pt x="2019313" y="0"/>
                  </a:lnTo>
                  <a:lnTo>
                    <a:pt x="20193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1931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67990" y="1317962"/>
            <a:ext cx="10020010" cy="2882564"/>
            <a:chOff x="0" y="0"/>
            <a:chExt cx="2639015" cy="759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9015" cy="759194"/>
            </a:xfrm>
            <a:custGeom>
              <a:avLst/>
              <a:gdLst/>
              <a:ahLst/>
              <a:cxnLst/>
              <a:rect r="r" b="b" t="t" l="l"/>
              <a:pathLst>
                <a:path h="759194" w="2639015">
                  <a:moveTo>
                    <a:pt x="0" y="0"/>
                  </a:moveTo>
                  <a:lnTo>
                    <a:pt x="2639015" y="0"/>
                  </a:lnTo>
                  <a:lnTo>
                    <a:pt x="2639015" y="759194"/>
                  </a:lnTo>
                  <a:lnTo>
                    <a:pt x="0" y="75919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639015" cy="81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2657477"/>
            <a:ext cx="7668757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b="true" sz="89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Local Machine LLM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90543" y="4424038"/>
            <a:ext cx="7668757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text embeddings generated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69665" y="1076768"/>
            <a:ext cx="8557145" cy="352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76"/>
              </a:lnSpc>
              <a:spcBef>
                <a:spcPct val="0"/>
              </a:spcBef>
            </a:pPr>
            <a:r>
              <a:rPr lang="en-US" b="true" sz="20480">
                <a:solidFill>
                  <a:srgbClr val="69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10,000+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83456" y="-434732"/>
            <a:ext cx="15878768" cy="11909076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EE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678996"/>
            <a:ext cx="4688318" cy="1441282"/>
            <a:chOff x="0" y="0"/>
            <a:chExt cx="1234783" cy="379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4783" cy="379597"/>
            </a:xfrm>
            <a:custGeom>
              <a:avLst/>
              <a:gdLst/>
              <a:ahLst/>
              <a:cxnLst/>
              <a:rect r="r" b="b" t="t" l="l"/>
              <a:pathLst>
                <a:path h="379597" w="1234783">
                  <a:moveTo>
                    <a:pt x="0" y="0"/>
                  </a:moveTo>
                  <a:lnTo>
                    <a:pt x="1234783" y="0"/>
                  </a:lnTo>
                  <a:lnTo>
                    <a:pt x="1234783" y="379597"/>
                  </a:lnTo>
                  <a:lnTo>
                    <a:pt x="0" y="379597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4783" cy="436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5069" y="2709819"/>
            <a:ext cx="9580701" cy="5983946"/>
          </a:xfrm>
          <a:custGeom>
            <a:avLst/>
            <a:gdLst/>
            <a:ahLst/>
            <a:cxnLst/>
            <a:rect r="r" b="b" t="t" l="l"/>
            <a:pathLst>
              <a:path h="5983946" w="9580701">
                <a:moveTo>
                  <a:pt x="0" y="0"/>
                </a:moveTo>
                <a:lnTo>
                  <a:pt x="9580700" y="0"/>
                </a:lnTo>
                <a:lnTo>
                  <a:pt x="9580700" y="5983946"/>
                </a:lnTo>
                <a:lnTo>
                  <a:pt x="0" y="5983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61700" y="890050"/>
            <a:ext cx="2602900" cy="715050"/>
          </a:xfrm>
          <a:custGeom>
            <a:avLst/>
            <a:gdLst/>
            <a:ahLst/>
            <a:cxnLst/>
            <a:rect r="r" b="b" t="t" l="l"/>
            <a:pathLst>
              <a:path h="715050" w="2602900">
                <a:moveTo>
                  <a:pt x="0" y="0"/>
                </a:moveTo>
                <a:lnTo>
                  <a:pt x="2602900" y="0"/>
                </a:lnTo>
                <a:lnTo>
                  <a:pt x="2602900" y="715050"/>
                </a:lnTo>
                <a:lnTo>
                  <a:pt x="0" y="715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" t="0" r="-4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22403" y="2995758"/>
            <a:ext cx="6942197" cy="4295484"/>
          </a:xfrm>
          <a:custGeom>
            <a:avLst/>
            <a:gdLst/>
            <a:ahLst/>
            <a:cxnLst/>
            <a:rect r="r" b="b" t="t" l="l"/>
            <a:pathLst>
              <a:path h="4295484" w="6942197">
                <a:moveTo>
                  <a:pt x="0" y="0"/>
                </a:moveTo>
                <a:lnTo>
                  <a:pt x="6942197" y="0"/>
                </a:lnTo>
                <a:lnTo>
                  <a:pt x="6942197" y="4295484"/>
                </a:lnTo>
                <a:lnTo>
                  <a:pt x="0" y="4295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47175"/>
            <a:ext cx="441299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true">
                <a:solidFill>
                  <a:srgbClr val="FFFFFF">
                    <a:alpha val="90980"/>
                  </a:srgbClr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63136"/>
            <a:ext cx="25574290" cy="15116949"/>
          </a:xfrm>
          <a:custGeom>
            <a:avLst/>
            <a:gdLst/>
            <a:ahLst/>
            <a:cxnLst/>
            <a:rect r="r" b="b" t="t" l="l"/>
            <a:pathLst>
              <a:path h="15116949" w="25574290">
                <a:moveTo>
                  <a:pt x="0" y="0"/>
                </a:moveTo>
                <a:lnTo>
                  <a:pt x="25574290" y="0"/>
                </a:lnTo>
                <a:lnTo>
                  <a:pt x="25574290" y="15116949"/>
                </a:lnTo>
                <a:lnTo>
                  <a:pt x="0" y="151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70" r="0" b="-176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6256" y="1543863"/>
            <a:ext cx="7927744" cy="478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2"/>
              </a:lnSpc>
            </a:pPr>
            <a:r>
              <a:rPr lang="en-US" sz="9993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Dream higher than the </a:t>
            </a:r>
          </a:p>
          <a:p>
            <a:pPr algn="l">
              <a:lnSpc>
                <a:spcPts val="11992"/>
              </a:lnSpc>
            </a:pPr>
            <a:r>
              <a:rPr lang="en-US" b="true" sz="9993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Alps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DAGkgY0QgLc</dc:identifier>
  <dcterms:modified xsi:type="dcterms:W3CDTF">2011-08-01T06:04:30Z</dcterms:modified>
  <cp:revision>1</cp:revision>
  <dc:title>S-cube_presentation</dc:title>
</cp:coreProperties>
</file>